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3" r:id="rId3"/>
    <p:sldId id="282" r:id="rId4"/>
    <p:sldId id="281" r:id="rId5"/>
    <p:sldId id="279" r:id="rId6"/>
    <p:sldId id="278" r:id="rId7"/>
    <p:sldId id="277" r:id="rId8"/>
    <p:sldId id="276" r:id="rId9"/>
    <p:sldId id="275" r:id="rId10"/>
    <p:sldId id="274" r:id="rId11"/>
    <p:sldId id="273" r:id="rId12"/>
    <p:sldId id="272" r:id="rId13"/>
    <p:sldId id="271" r:id="rId14"/>
    <p:sldId id="270" r:id="rId15"/>
    <p:sldId id="269" r:id="rId16"/>
    <p:sldId id="268" r:id="rId17"/>
    <p:sldId id="266" r:id="rId18"/>
    <p:sldId id="265" r:id="rId19"/>
    <p:sldId id="264" r:id="rId20"/>
    <p:sldId id="263" r:id="rId21"/>
    <p:sldId id="262" r:id="rId22"/>
    <p:sldId id="261" r:id="rId23"/>
    <p:sldId id="260" r:id="rId24"/>
    <p:sldId id="259" r:id="rId25"/>
    <p:sldId id="258" r:id="rId26"/>
    <p:sldId id="257" r:id="rId2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9BBF-B8F7-B6F3-A860-51FCB4333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79949-1E63-43CB-EF31-A6BBEE491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BE6BF-02F1-C2CE-9A7D-EF1BCBF30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75386-EEFD-0C04-45B4-D9430301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CE8B5-6141-0D43-629B-C1E39636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3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DE1A-39C9-775D-71F7-C5F73B69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14DDB-AB87-381D-3D7A-638F510F1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DE84E-43F2-11F7-D17E-2665F56A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DF3F6-0505-EA08-2CCF-75FDD8B69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DDAB2-E595-8585-5BC9-2EE0E316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94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CF4E2D-0840-2212-8CB1-71922E43C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47DEF-DAD3-F5B3-A2A8-00E212E05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B2008-EAEC-7F08-2E73-6ADB280DE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72565-A9A7-3DE1-6F01-11BA7067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1108B-2D26-1374-F4FC-33169249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2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3A29-E7BA-7961-75A4-0675D47B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1BDD1-41F2-C5D1-9D14-C4E16FC0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4E4D1-526C-73FD-3D87-92E9424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6EC16-7981-E907-3C84-47081A06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CC728-B072-2303-D809-3EE6F7CB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2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A2F4-3438-6F70-361B-AA695904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01F94-515D-D4E1-BBBE-532AFE0C6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CC937-D740-C6EC-FF3C-8BB86B3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6154C-525E-9D10-37DB-8E2337C1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41F10-A7F3-FD77-2B58-92A9B06C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7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7AE8-9B9B-DF53-2C01-356CA8F6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41D07-60CA-9154-DCA7-EF4E7B9E6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97945-502A-92F6-90BF-209A020E2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F79EB-7239-38D0-2E7C-6BB737C50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6DC74-1F56-D816-DC37-391FB40E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8B0D1-95F1-C187-57FF-EF8C3A5F9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9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19-AA2E-E006-8544-9ABB3E49F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48AE6-EFA8-2F16-7EAE-003952136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24D60-B69E-C977-0D0F-BEB4353E1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86983-703E-A07C-212E-DFA6F76FE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561046-A0E0-C7E1-FF9C-CC9DA6929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B2CC8-2897-CFFD-6E46-24C0A0EA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B0D6F-1233-40A3-541E-439F0B92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7D31F-FC38-25CE-9CD9-F737ACBF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4B1C-967D-05FC-4728-3C6F62FB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53493D-9554-4AD2-18F7-115BB9EA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D866A-38FA-1092-9445-5543470F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D007C-D61A-FBB6-E582-24F7892A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1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1608B-7533-08A8-CA2C-2C7E95E41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4027F-3644-2D11-9FB7-C402EB2A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06396-9F58-7420-D514-9443D8F5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4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2FC1-FA96-3359-815A-C31CE9F1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0FF82-C6B8-E246-5D6C-16A6EAC9E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CE1C3-0A23-CEF9-A80E-921EEB4D0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5A1B-E52B-34C3-A0E7-464633F7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05DAD-6CB8-BC74-D4F8-4EEA2F5A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752ED-CBFC-4E37-8E2B-4BA91391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54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B9D9-B827-02EB-6C31-C3DC07AE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E30DF-71F3-5C32-ED66-B2E9EA686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7ADE-87C2-BCAF-A993-892325CD9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EB330-F067-F471-5DCF-8C676D7D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81CF1-5EC3-42C3-6A42-F52097F9F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09EB9-2BDC-99C5-DFFE-95D50C0F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8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49D1A-E403-281B-033F-4501D523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2E4CE-330B-0BA7-2D30-70FBEC14E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78FE4-3409-8865-F735-B219E4E18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C72E3-CEDB-4ABF-9A82-F4ABEF095B52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25A2C-C14D-CFC3-EBE9-4E37F7255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52418-8E9E-D49A-262D-125BC5DB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02853-B540-49BE-8EA9-6BAD6D21B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54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1)">
            <a:extLst>
              <a:ext uri="{FF2B5EF4-FFF2-40B4-BE49-F238E27FC236}">
                <a16:creationId xmlns:a16="http://schemas.microsoft.com/office/drawing/2014/main" id="{895A86F1-527D-1D1B-6F74-C346AB7F58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7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2)">
            <a:extLst>
              <a:ext uri="{FF2B5EF4-FFF2-40B4-BE49-F238E27FC236}">
                <a16:creationId xmlns:a16="http://schemas.microsoft.com/office/drawing/2014/main" id="{67B0272B-71EF-134F-C01D-691AE1E82B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3)">
            <a:extLst>
              <a:ext uri="{FF2B5EF4-FFF2-40B4-BE49-F238E27FC236}">
                <a16:creationId xmlns:a16="http://schemas.microsoft.com/office/drawing/2014/main" id="{91583F71-5554-364E-C4F9-973CA15A0C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4)">
            <a:extLst>
              <a:ext uri="{FF2B5EF4-FFF2-40B4-BE49-F238E27FC236}">
                <a16:creationId xmlns:a16="http://schemas.microsoft.com/office/drawing/2014/main" id="{95B9BA62-E22C-EAA0-237F-E52FD90860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5)">
            <a:extLst>
              <a:ext uri="{FF2B5EF4-FFF2-40B4-BE49-F238E27FC236}">
                <a16:creationId xmlns:a16="http://schemas.microsoft.com/office/drawing/2014/main" id="{3DD5BCD5-2DF8-0FB5-5A89-6D3F3486C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5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6)">
            <a:extLst>
              <a:ext uri="{FF2B5EF4-FFF2-40B4-BE49-F238E27FC236}">
                <a16:creationId xmlns:a16="http://schemas.microsoft.com/office/drawing/2014/main" id="{D45576AA-CC08-6D12-0405-92662B4459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1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7)">
            <a:extLst>
              <a:ext uri="{FF2B5EF4-FFF2-40B4-BE49-F238E27FC236}">
                <a16:creationId xmlns:a16="http://schemas.microsoft.com/office/drawing/2014/main" id="{9EDA9DEC-8450-AD35-EC0A-53DCD0E50F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8)">
            <a:extLst>
              <a:ext uri="{FF2B5EF4-FFF2-40B4-BE49-F238E27FC236}">
                <a16:creationId xmlns:a16="http://schemas.microsoft.com/office/drawing/2014/main" id="{1F5966CF-09F0-371F-69B9-F3B48B63D5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3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0)">
            <a:extLst>
              <a:ext uri="{FF2B5EF4-FFF2-40B4-BE49-F238E27FC236}">
                <a16:creationId xmlns:a16="http://schemas.microsoft.com/office/drawing/2014/main" id="{C9ECC1C4-5314-CF35-DAD7-7F263F1520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1)">
            <a:extLst>
              <a:ext uri="{FF2B5EF4-FFF2-40B4-BE49-F238E27FC236}">
                <a16:creationId xmlns:a16="http://schemas.microsoft.com/office/drawing/2014/main" id="{F7DCFDFF-D196-5554-9E83-F342867047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4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2)">
            <a:extLst>
              <a:ext uri="{FF2B5EF4-FFF2-40B4-BE49-F238E27FC236}">
                <a16:creationId xmlns:a16="http://schemas.microsoft.com/office/drawing/2014/main" id="{47430793-1370-99F1-4BE0-3D37112215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3)">
            <a:extLst>
              <a:ext uri="{FF2B5EF4-FFF2-40B4-BE49-F238E27FC236}">
                <a16:creationId xmlns:a16="http://schemas.microsoft.com/office/drawing/2014/main" id="{ECB1DEBD-E517-C579-A580-55BDCB0237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28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3)">
            <a:extLst>
              <a:ext uri="{FF2B5EF4-FFF2-40B4-BE49-F238E27FC236}">
                <a16:creationId xmlns:a16="http://schemas.microsoft.com/office/drawing/2014/main" id="{E63DAD61-4869-CBEF-1764-F4E93F9E10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3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4)">
            <a:extLst>
              <a:ext uri="{FF2B5EF4-FFF2-40B4-BE49-F238E27FC236}">
                <a16:creationId xmlns:a16="http://schemas.microsoft.com/office/drawing/2014/main" id="{46698B21-32D9-BA96-808C-C97DEAEDD9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0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5)">
            <a:extLst>
              <a:ext uri="{FF2B5EF4-FFF2-40B4-BE49-F238E27FC236}">
                <a16:creationId xmlns:a16="http://schemas.microsoft.com/office/drawing/2014/main" id="{C6CA3506-79CB-C0F7-F82C-B4F8971768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02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6)">
            <a:extLst>
              <a:ext uri="{FF2B5EF4-FFF2-40B4-BE49-F238E27FC236}">
                <a16:creationId xmlns:a16="http://schemas.microsoft.com/office/drawing/2014/main" id="{354D5DFB-FA27-AB00-DE28-A2D329512F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52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7)">
            <a:extLst>
              <a:ext uri="{FF2B5EF4-FFF2-40B4-BE49-F238E27FC236}">
                <a16:creationId xmlns:a16="http://schemas.microsoft.com/office/drawing/2014/main" id="{17596A65-AECC-1443-1D5F-E5AA33ADC9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86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8)">
            <a:extLst>
              <a:ext uri="{FF2B5EF4-FFF2-40B4-BE49-F238E27FC236}">
                <a16:creationId xmlns:a16="http://schemas.microsoft.com/office/drawing/2014/main" id="{703FF1D0-126D-56A2-B7BD-27FAD871E0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52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9)">
            <a:extLst>
              <a:ext uri="{FF2B5EF4-FFF2-40B4-BE49-F238E27FC236}">
                <a16:creationId xmlns:a16="http://schemas.microsoft.com/office/drawing/2014/main" id="{72F5A4CD-B12B-B899-68E2-F0F8ECCF64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3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4)">
            <a:extLst>
              <a:ext uri="{FF2B5EF4-FFF2-40B4-BE49-F238E27FC236}">
                <a16:creationId xmlns:a16="http://schemas.microsoft.com/office/drawing/2014/main" id="{C7903531-69A2-4EC0-2B53-BC2CBC221A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4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5)">
            <a:extLst>
              <a:ext uri="{FF2B5EF4-FFF2-40B4-BE49-F238E27FC236}">
                <a16:creationId xmlns:a16="http://schemas.microsoft.com/office/drawing/2014/main" id="{D28D6954-6E7E-0E0B-E7BC-9CB3B69D0B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7)">
            <a:extLst>
              <a:ext uri="{FF2B5EF4-FFF2-40B4-BE49-F238E27FC236}">
                <a16:creationId xmlns:a16="http://schemas.microsoft.com/office/drawing/2014/main" id="{D7EEF6F4-2CCF-3E51-BEFC-32A068955D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6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8)">
            <a:extLst>
              <a:ext uri="{FF2B5EF4-FFF2-40B4-BE49-F238E27FC236}">
                <a16:creationId xmlns:a16="http://schemas.microsoft.com/office/drawing/2014/main" id="{387CCB22-01AC-74CB-7F91-CFA3F8E941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9)">
            <a:extLst>
              <a:ext uri="{FF2B5EF4-FFF2-40B4-BE49-F238E27FC236}">
                <a16:creationId xmlns:a16="http://schemas.microsoft.com/office/drawing/2014/main" id="{8BE0DC2B-F8B6-1C90-6D27-377D60CCEB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3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0)">
            <a:extLst>
              <a:ext uri="{FF2B5EF4-FFF2-40B4-BE49-F238E27FC236}">
                <a16:creationId xmlns:a16="http://schemas.microsoft.com/office/drawing/2014/main" id="{E2E9F95C-C7EF-7188-C44C-E3AE1477F0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0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1)">
            <a:extLst>
              <a:ext uri="{FF2B5EF4-FFF2-40B4-BE49-F238E27FC236}">
                <a16:creationId xmlns:a16="http://schemas.microsoft.com/office/drawing/2014/main" id="{29BF3086-115D-8DB9-B7AD-FF16DE0A28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7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Sankara Narayanan</dc:creator>
  <cp:lastModifiedBy>Sankara Narayanan</cp:lastModifiedBy>
  <cp:revision>1</cp:revision>
  <dcterms:created xsi:type="dcterms:W3CDTF">2025-07-26T08:42:34Z</dcterms:created>
  <dcterms:modified xsi:type="dcterms:W3CDTF">2025-07-26T08:47:33Z</dcterms:modified>
</cp:coreProperties>
</file>